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37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327173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35886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04386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0224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60580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07125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51117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99150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90637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442209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15440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29288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7728EF6-CD2B-4CDA-A1BF-CB042C72758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4D335F86-B936-48E9-9F72-9FB1C8DFBBA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148821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1040C3B-2D3A-4581-B98A-63F4259EB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63AB66E-8AC8-4F35-A707-032F6B8924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75640417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</TotalTime>
  <Words>0</Words>
  <Application>Microsoft Office PowerPoint</Application>
  <PresentationFormat>Pokaz na ekranie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Motyw pakietu Office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Kinga Ryszewska</dc:creator>
  <cp:lastModifiedBy>Kinga Ryszewska</cp:lastModifiedBy>
  <cp:revision>10</cp:revision>
  <dcterms:created xsi:type="dcterms:W3CDTF">2020-11-25T12:08:37Z</dcterms:created>
  <dcterms:modified xsi:type="dcterms:W3CDTF">2020-11-25T12:39:39Z</dcterms:modified>
</cp:coreProperties>
</file>