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56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2717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588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4386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22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0580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7125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111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915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9063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4220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5440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928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0</Words>
  <Application>Microsoft Office PowerPoint</Application>
  <PresentationFormat>Pokaz na ekranie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8</cp:revision>
  <dcterms:created xsi:type="dcterms:W3CDTF">2020-11-25T12:08:37Z</dcterms:created>
  <dcterms:modified xsi:type="dcterms:W3CDTF">2024-02-14T12:04:32Z</dcterms:modified>
</cp:coreProperties>
</file>