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56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/>
              <a:t>Kliknij, aby edytować styl wzorca podtytułu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D7FA8-3CFA-415F-A6FD-256787692AB1}" type="datetimeFigureOut">
              <a:rPr lang="pl-PL" smtClean="0"/>
              <a:t>14.02.2024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D3515-10B5-42F1-987D-38B9AB5A664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5327173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D7FA8-3CFA-415F-A6FD-256787692AB1}" type="datetimeFigureOut">
              <a:rPr lang="pl-PL" smtClean="0"/>
              <a:t>14.02.2024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D3515-10B5-42F1-987D-38B9AB5A664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0358861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D7FA8-3CFA-415F-A6FD-256787692AB1}" type="datetimeFigureOut">
              <a:rPr lang="pl-PL" smtClean="0"/>
              <a:t>14.02.2024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D3515-10B5-42F1-987D-38B9AB5A664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1043861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D7FA8-3CFA-415F-A6FD-256787692AB1}" type="datetimeFigureOut">
              <a:rPr lang="pl-PL" smtClean="0"/>
              <a:t>14.02.2024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D3515-10B5-42F1-987D-38B9AB5A664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302243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D7FA8-3CFA-415F-A6FD-256787692AB1}" type="datetimeFigureOut">
              <a:rPr lang="pl-PL" smtClean="0"/>
              <a:t>14.02.2024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D3515-10B5-42F1-987D-38B9AB5A664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2605802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D7FA8-3CFA-415F-A6FD-256787692AB1}" type="datetimeFigureOut">
              <a:rPr lang="pl-PL" smtClean="0"/>
              <a:t>14.02.2024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D3515-10B5-42F1-987D-38B9AB5A664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3071257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D7FA8-3CFA-415F-A6FD-256787692AB1}" type="datetimeFigureOut">
              <a:rPr lang="pl-PL" smtClean="0"/>
              <a:t>14.02.2024</a:t>
            </a:fld>
            <a:endParaRPr lang="pl-P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D3515-10B5-42F1-987D-38B9AB5A664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8511173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D7FA8-3CFA-415F-A6FD-256787692AB1}" type="datetimeFigureOut">
              <a:rPr lang="pl-PL" smtClean="0"/>
              <a:t>14.02.2024</a:t>
            </a:fld>
            <a:endParaRPr lang="pl-P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D3515-10B5-42F1-987D-38B9AB5A664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2991500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D7FA8-3CFA-415F-A6FD-256787692AB1}" type="datetimeFigureOut">
              <a:rPr lang="pl-PL" smtClean="0"/>
              <a:t>14.02.2024</a:t>
            </a:fld>
            <a:endParaRPr lang="pl-P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D3515-10B5-42F1-987D-38B9AB5A664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8906374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D7FA8-3CFA-415F-A6FD-256787692AB1}" type="datetimeFigureOut">
              <a:rPr lang="pl-PL" smtClean="0"/>
              <a:t>14.02.2024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D3515-10B5-42F1-987D-38B9AB5A664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6442209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l-PL"/>
              <a:t>Kliknij ikonę, aby dodać obraz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D7FA8-3CFA-415F-A6FD-256787692AB1}" type="datetimeFigureOut">
              <a:rPr lang="pl-PL" smtClean="0"/>
              <a:t>14.02.2024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D3515-10B5-42F1-987D-38B9AB5A664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0154404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3D7FA8-3CFA-415F-A6FD-256787692AB1}" type="datetimeFigureOut">
              <a:rPr lang="pl-PL" smtClean="0"/>
              <a:t>14.02.2024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4D3515-10B5-42F1-987D-38B9AB5A664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2292889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17728EF6-CD2B-4CDA-A1BF-CB042C72758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3" name="Podtytuł 2">
            <a:extLst>
              <a:ext uri="{FF2B5EF4-FFF2-40B4-BE49-F238E27FC236}">
                <a16:creationId xmlns:a16="http://schemas.microsoft.com/office/drawing/2014/main" id="{4D335F86-B936-48E9-9F72-9FB1C8DFBBA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5148821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A1040C3B-2D3A-4581-B98A-63F4259EB8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endParaRPr lang="pl-PL" dirty="0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C63AB66E-8AC8-4F35-A707-032F6B89246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575640417"/>
      </p:ext>
    </p:extLst>
  </p:cSld>
  <p:clrMapOvr>
    <a:masterClrMapping/>
  </p:clrMapOvr>
</p:sld>
</file>

<file path=ppt/theme/theme1.xml><?xml version="1.0" encoding="utf-8"?>
<a:theme xmlns:a="http://schemas.openxmlformats.org/drawingml/2006/main" name="Motyw pakietu Office">
  <a:themeElements>
    <a:clrScheme name="Motyw pakietu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Motyw pakietu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tyw pakietu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23</TotalTime>
  <Words>0</Words>
  <Application>Microsoft Office PowerPoint</Application>
  <PresentationFormat>Pokaz na ekranie (4:3)</PresentationFormat>
  <Paragraphs>0</Paragraphs>
  <Slides>2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3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Motyw pakietu Office</vt:lpstr>
      <vt:lpstr>Prezentacja programu PowerPoint</vt:lpstr>
      <vt:lpstr>Prezentacja programu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Kinga Ryszewska</dc:creator>
  <cp:lastModifiedBy>Kinga Ryszewska</cp:lastModifiedBy>
  <cp:revision>12</cp:revision>
  <dcterms:created xsi:type="dcterms:W3CDTF">2020-11-25T12:08:37Z</dcterms:created>
  <dcterms:modified xsi:type="dcterms:W3CDTF">2024-02-14T12:14:53Z</dcterms:modified>
</cp:coreProperties>
</file>