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11</cp:revision>
  <dcterms:created xsi:type="dcterms:W3CDTF">2020-11-25T12:08:37Z</dcterms:created>
  <dcterms:modified xsi:type="dcterms:W3CDTF">2024-02-14T12:14:10Z</dcterms:modified>
</cp:coreProperties>
</file>