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93AB12-54AC-4D26-98E7-772698889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84656E-3DE3-4072-8CA7-A9A985833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9148F29-CB83-411D-A499-ED2907BFB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C24AD2-2416-483E-A01E-6835BD114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9913D82-E5D7-400D-AFC7-E6ED33A6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5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DFE21F-3C5F-4AB2-A610-213C08BF6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19068C-6DD6-4B39-B348-13CA6A151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6EF0D0-47FA-4237-9977-AEF35453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EC1E42D-B631-4060-8CAF-CC9B1D51A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5BD80C1-4949-4F0D-A657-37A02F5F1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23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A29C758-677B-488C-86AD-D4ECFDD24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A81378E-4114-4452-AD1E-E257829E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B7BD5D-6977-4B17-AED1-D2F5F63B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271C68-D13B-405B-8709-001DC0C9C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0E97BFF-1757-429E-9068-8228245D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735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D4CF073-F526-45DE-849D-50154992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1239E2-BCCC-4138-899A-28922DF17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B905FB-9BFB-4E11-8A2C-A1D3338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6937FD-E7C2-4236-8BD4-56C813154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2BAEE8-05B9-4568-A46A-CA3F9A4E3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031794-4C54-4024-A492-9B6884BC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B6C6DD6-F4D8-4CF2-B1FA-6B500BB9E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A8959AD-B1A7-45CB-B617-F98163C25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1492D5-FD85-4E26-B93D-60A78CD0A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7E81664-83EE-4FDB-B6A6-000D2FD67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5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074681-10AB-4BCA-9BEB-A5B8C718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70E64D2-A1C0-49F9-B23F-DB3EF88C1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E6C658C-A6AE-4760-915E-90488CD19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7A398E-4576-42E4-BA8E-E3BB17B1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46D31C8-CC7F-4733-B0DC-B6AE46F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B4B4E8-D09F-4B8B-B71E-D263D10F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00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48E0FC-82C0-4C3E-BA51-65DDC956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B714E5C-852D-4CFE-8FBC-113FB66BB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5159CF3-B7B1-4283-A6A2-24B9DBBC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FCBC8320-04FF-4B3E-9713-BAEC6D92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94F8364-84EF-43FB-9BD1-A73E8A3177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A77D68AF-042C-4078-83E9-4A253920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C25AFF5-28DF-4FA2-B499-F8E38BC16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C32A5FA-7DC1-463B-A1AA-7764B2A9F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60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E3206A-9D5B-4AAD-8D63-2FA0A863F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1945569-22CB-4D71-B1C8-C75FE62F3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974F2DE-950B-465D-93E3-C03EDD49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B6D4BB4-1627-40E2-A0D8-9AE0E4DA4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55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4F22950-876F-4B41-AE86-6CE8D3C0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E4E79FD-39FC-4C20-AE1F-90574C4A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8B212D2-0137-4563-8960-88048908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89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061F6D7-E5D6-45A6-975B-9D79CD80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B6EC4FE-5DB4-4DE0-9856-6FE92B63C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3A4A522-5B8B-4FD9-837D-B4DFB6049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244198-872B-4149-A1A6-04488FE9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5E99237-8817-481F-BB67-442B70B78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9A316FB-92C9-427F-AECE-445EFB959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9144DE-73B8-4841-8295-C307D6F6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5D4DA0-A0BB-4AB2-9892-114649FE7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EFCCA5-2CE4-4B11-B2A0-7BA43C030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EC8424-C174-40BF-A443-CAC634584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9F388B5-D842-49FA-8FE0-D088C3E48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4DA8024-7EDC-4EE5-8AC5-47491D989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04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916A480B-659F-4205-80E2-E3015DE5F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E58D2C-B7DC-4B2C-B157-2BE1E1B1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856D06-36E0-483F-AEEC-8AFF25388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D7FA8-3CFA-415F-A6FD-256787692AB1}" type="datetimeFigureOut">
              <a:rPr lang="pl-PL" smtClean="0"/>
              <a:t>14.02.2024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0428CF-6F1D-4DEE-BF0D-A76ECD2B3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6689161-2758-4BBA-8E73-89A52712F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D3515-10B5-42F1-987D-38B9AB5A664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6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728EF6-CD2B-4CDA-A1BF-CB042C727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D335F86-B936-48E9-9F72-9FB1C8DFB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488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040C3B-2D3A-4581-B98A-63F4259E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3AB66E-8AC8-4F35-A707-032F6B89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56404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Panoramiczny</PresentationFormat>
  <Paragraphs>0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Kinga Ryszewska</dc:creator>
  <cp:lastModifiedBy>Kinga Ryszewska</cp:lastModifiedBy>
  <cp:revision>2</cp:revision>
  <dcterms:created xsi:type="dcterms:W3CDTF">2020-11-25T12:08:37Z</dcterms:created>
  <dcterms:modified xsi:type="dcterms:W3CDTF">2024-02-14T12:21:12Z</dcterms:modified>
</cp:coreProperties>
</file>