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72" y="2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A93AB12-54AC-4D26-98E7-7726988891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1A84656E-3DE3-4072-8CA7-A9A985833E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9148F29-CB83-411D-A499-ED2907BFB9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1C24AD2-2416-483E-A01E-6835BD114F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9913D82-E5D7-400D-AFC7-E6ED33A6D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94529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ADFE21F-3C5F-4AB2-A610-213C08BF6E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AA19068C-6DD6-4B39-B348-13CA6A1518D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36EF0D0-47FA-4237-9977-AEF35453A3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EC1E42D-B631-4060-8CAF-CC9B1D51A7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5BD80C1-4949-4F0D-A657-37A02F5F17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402311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5A29C758-677B-488C-86AD-D4ECFDD2496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5A81378E-4114-4452-AD1E-E257829E2C9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9B7BD5D-6977-4B17-AED1-D2F5F63B4B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D271C68-D13B-405B-8709-001DC0C9C9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30E97BFF-1757-429E-9068-8228245D83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373547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D4CF073-F526-45DE-849D-50154992B9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591239E2-BCCC-4138-899A-28922DF17DB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2B905FB-9BFB-4E11-8A2C-A1D3338458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76937FD-E7C2-4236-8BD4-56C8131546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52BAEE8-05B9-4568-A46A-CA3F9A4E3F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2378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8031794-4C54-4024-A492-9B6884BC96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B6C6DD6-F4D8-4CF2-B1FA-6B500BB9E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A8959AD-B1A7-45CB-B617-F98163C25F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81492D5-FD85-4E26-B93D-60A78CD0A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7E81664-83EE-4FDB-B6A6-000D2FD673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045568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D074681-10AB-4BCA-9BEB-A5B8C718AB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C70E64D2-A1C0-49F9-B23F-DB3EF88C17F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3E6C658C-A6AE-4760-915E-90488CD191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17A398E-4576-42E4-BA8E-E3BB17B185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A46D31C8-CC7F-4733-B0DC-B6AE46F21A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9FB4B4E8-D09F-4B8B-B71E-D263D10F06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520099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348E0FC-82C0-4C3E-BA51-65DDC9569D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B714E5C-852D-4CFE-8FBC-113FB66BB3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5159CF3-B7B1-4283-A6A2-24B9DBBC13F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FCBC8320-04FF-4B3E-9713-BAEC6D92DE6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B94F8364-84EF-43FB-9BD1-A73E8A31771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A77D68AF-042C-4078-83E9-4A2539208C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4C25AFF5-28DF-4FA2-B499-F8E38BC168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BC32A5FA-7DC1-463B-A1AA-7764B2A9FD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560045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CE3206A-9D5B-4AAD-8D63-2FA0A863F9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01945569-22CB-4D71-B1C8-C75FE62F38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3974F2DE-950B-465D-93E3-C03EDD4989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6B6D4BB4-1627-40E2-A0D8-9AE0E4DA41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865593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D4F22950-876F-4B41-AE86-6CE8D3C0E8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7E4E79FD-39FC-4C20-AE1F-90574C4A4F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A8B212D2-0137-4563-8960-8804890837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928969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061F6D7-E5D6-45A6-975B-9D79CD8039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B6EC4FE-5DB4-4DE0-9856-6FE92B63CC5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43A4A522-5B8B-4FD9-837D-B4DFB60490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1244198-872B-4149-A1A6-04488FE95D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95E99237-8817-481F-BB67-442B70B787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79A316FB-92C9-427F-AECE-445EFB9594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67228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D9144DE-73B8-4841-8295-C307D6F639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E95D4DA0-A0BB-4AB2-9892-114649FE771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54EFCCA5-2CE4-4B11-B2A0-7BA43C03023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AEC8424-C174-40BF-A443-CAC6345845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69F388B5-D842-49FA-8FE0-D088C3E480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4DA8024-7EDC-4EE5-8AC5-47491D9898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880467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916A480B-659F-4205-80E2-E3015DE5FC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8E58D2C-B7DC-4B2C-B157-2BE1E1B1911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7856D06-36E0-483F-AEEC-8AFF253889F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D7FA8-3CFA-415F-A6FD-256787692AB1}" type="datetimeFigureOut">
              <a:rPr lang="pl-PL" smtClean="0"/>
              <a:t>14.02.2024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10428CF-6F1D-4DEE-BF0D-A76ECD2B39E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6689161-2758-4BBA-8E73-89A52712F0D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4D3515-10B5-42F1-987D-38B9AB5A6640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386913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7728EF6-CD2B-4CDA-A1BF-CB042C72758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4D335F86-B936-48E9-9F72-9FB1C8DFBBA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148821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1040C3B-2D3A-4581-B98A-63F4259EB8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endParaRPr lang="pl-PL" dirty="0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C63AB66E-8AC8-4F35-A707-032F6B8924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75640417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Panoramiczny</PresentationFormat>
  <Paragraphs>0</Paragraphs>
  <Slides>2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Motyw pakietu Office</vt:lpstr>
      <vt:lpstr>Prezentacja programu PowerPoint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Kinga Ryszewska</dc:creator>
  <cp:lastModifiedBy>Kinga Ryszewska</cp:lastModifiedBy>
  <cp:revision>2</cp:revision>
  <dcterms:created xsi:type="dcterms:W3CDTF">2020-11-25T12:08:37Z</dcterms:created>
  <dcterms:modified xsi:type="dcterms:W3CDTF">2024-02-14T12:21:12Z</dcterms:modified>
</cp:coreProperties>
</file>

<file path=docProps/thumbnail.jpeg>
</file>